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3F"/>
    <a:srgbClr val="FCB94C"/>
    <a:srgbClr val="D18A12"/>
    <a:srgbClr val="CD1719"/>
    <a:srgbClr val="FEDA2C"/>
    <a:srgbClr val="2D5078"/>
    <a:srgbClr val="006944"/>
    <a:srgbClr val="005644"/>
    <a:srgbClr val="008C44"/>
    <a:srgbClr val="00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04"/>
    <p:restoredTop sz="94689"/>
  </p:normalViewPr>
  <p:slideViewPr>
    <p:cSldViewPr snapToGrid="0" snapToObjects="1">
      <p:cViewPr varScale="1">
        <p:scale>
          <a:sx n="191" d="100"/>
          <a:sy n="191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33168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733168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169" y="746521"/>
            <a:ext cx="5619074" cy="390235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2" y="142039"/>
            <a:ext cx="6561121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C0F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C0F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C0F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C0F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C0F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AA77F0-7A6D-1240-A680-66BD436FA372}"/>
              </a:ext>
            </a:extLst>
          </p:cNvPr>
          <p:cNvSpPr txBox="1"/>
          <p:nvPr/>
        </p:nvSpPr>
        <p:spPr>
          <a:xfrm>
            <a:off x="139875" y="3803261"/>
            <a:ext cx="358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DE3F"/>
                </a:solidFill>
              </a:rPr>
              <a:t>MARK YOUR CALENDAR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e3f33f6861f9ad23d3e10e4a402718f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e90a8a013b7438a8c374c24b0f6a1cb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9ACCE6-8E0E-4974-B455-18E08CC732D6}"/>
</file>

<file path=customXml/itemProps2.xml><?xml version="1.0" encoding="utf-8"?>
<ds:datastoreItem xmlns:ds="http://schemas.openxmlformats.org/officeDocument/2006/customXml" ds:itemID="{5719D9FA-15DE-4DB5-AB81-E706553A56A3}"/>
</file>

<file path=customXml/itemProps3.xml><?xml version="1.0" encoding="utf-8"?>
<ds:datastoreItem xmlns:ds="http://schemas.openxmlformats.org/officeDocument/2006/customXml" ds:itemID="{70984FA1-B953-4563-98F3-2F3D218714C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28</cp:revision>
  <dcterms:created xsi:type="dcterms:W3CDTF">2019-01-07T11:42:34Z</dcterms:created>
  <dcterms:modified xsi:type="dcterms:W3CDTF">2026-04-27T17:45:30Z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